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812D2-0484-4322-BD61-19916D15E62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4F98-FCE2-46C1-BD46-92FF49D1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4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812D2-0484-4322-BD61-19916D15E62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4F98-FCE2-46C1-BD46-92FF49D1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812D2-0484-4322-BD61-19916D15E62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4F98-FCE2-46C1-BD46-92FF49D1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68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812D2-0484-4322-BD61-19916D15E62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4F98-FCE2-46C1-BD46-92FF49D1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8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812D2-0484-4322-BD61-19916D15E62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4F98-FCE2-46C1-BD46-92FF49D1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92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812D2-0484-4322-BD61-19916D15E62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4F98-FCE2-46C1-BD46-92FF49D1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49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812D2-0484-4322-BD61-19916D15E62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4F98-FCE2-46C1-BD46-92FF49D1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91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812D2-0484-4322-BD61-19916D15E62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4F98-FCE2-46C1-BD46-92FF49D1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32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812D2-0484-4322-BD61-19916D15E62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4F98-FCE2-46C1-BD46-92FF49D1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64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812D2-0484-4322-BD61-19916D15E62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4F98-FCE2-46C1-BD46-92FF49D1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6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812D2-0484-4322-BD61-19916D15E62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4F98-FCE2-46C1-BD46-92FF49D1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04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812D2-0484-4322-BD61-19916D15E62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14F98-FCE2-46C1-BD46-92FF49D1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6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" y="0"/>
            <a:ext cx="121800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50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17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92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80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22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83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52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23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93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03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71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91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75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28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45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22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9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88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98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06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ProBook 450 G2</dc:creator>
  <cp:lastModifiedBy>ProBook 450 G2</cp:lastModifiedBy>
  <cp:revision>1</cp:revision>
  <dcterms:created xsi:type="dcterms:W3CDTF">2020-05-14T11:26:47Z</dcterms:created>
  <dcterms:modified xsi:type="dcterms:W3CDTF">2020-05-14T11:34:49Z</dcterms:modified>
</cp:coreProperties>
</file>